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68" r:id="rId4"/>
    <p:sldId id="270" r:id="rId5"/>
    <p:sldId id="282" r:id="rId6"/>
    <p:sldId id="273" r:id="rId7"/>
    <p:sldId id="264" r:id="rId8"/>
    <p:sldId id="277" r:id="rId9"/>
    <p:sldId id="259" r:id="rId10"/>
    <p:sldId id="278" r:id="rId11"/>
    <p:sldId id="260" r:id="rId12"/>
    <p:sldId id="280" r:id="rId13"/>
    <p:sldId id="271" r:id="rId14"/>
    <p:sldId id="272" r:id="rId15"/>
    <p:sldId id="279" r:id="rId16"/>
    <p:sldId id="262" r:id="rId17"/>
    <p:sldId id="281" r:id="rId18"/>
    <p:sldId id="275" r:id="rId19"/>
    <p:sldId id="269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9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0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6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0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5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51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66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58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4B90B-F595-4C73-81D2-615E6C9921B3}" type="datetimeFigureOut">
              <a:rPr lang="ko-KR" altLang="en-US" smtClean="0"/>
              <a:t>2016-09-05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0C6E0-2F27-4460-A581-854F226E6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5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7.png"/><Relationship Id="rId17" Type="http://schemas.openxmlformats.org/officeDocument/2006/relationships/image" Target="../media/image13.gif"/><Relationship Id="rId2" Type="http://schemas.openxmlformats.org/officeDocument/2006/relationships/image" Target="../media/image2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5" Type="http://schemas.openxmlformats.org/officeDocument/2006/relationships/image" Target="../media/image29.gif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16.png"/><Relationship Id="rId2" Type="http://schemas.openxmlformats.org/officeDocument/2006/relationships/image" Target="../media/image40.png"/><Relationship Id="rId16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3.gif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42.gif"/><Relationship Id="rId9" Type="http://schemas.openxmlformats.org/officeDocument/2006/relationships/image" Target="../media/image27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2323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제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 공모전 파워포인트 템플릿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58" y="585284"/>
            <a:ext cx="1095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Template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부문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367" y="-782842"/>
            <a:ext cx="12394367" cy="826291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164280" y="2703464"/>
            <a:ext cx="5305504" cy="1721685"/>
            <a:chOff x="7182035" y="2410501"/>
            <a:chExt cx="5305504" cy="1721685"/>
          </a:xfrm>
        </p:grpSpPr>
        <p:grpSp>
          <p:nvGrpSpPr>
            <p:cNvPr id="22" name="그룹 21"/>
            <p:cNvGrpSpPr/>
            <p:nvPr/>
          </p:nvGrpSpPr>
          <p:grpSpPr>
            <a:xfrm>
              <a:off x="7182035" y="2410501"/>
              <a:ext cx="5305500" cy="1668416"/>
              <a:chOff x="7483867" y="2511819"/>
              <a:chExt cx="5305500" cy="1113013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590399" y="2511819"/>
                <a:ext cx="4937464" cy="1113013"/>
              </a:xfrm>
              <a:prstGeom prst="rect">
                <a:avLst/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7483867" y="2512934"/>
                <a:ext cx="5305500" cy="1044962"/>
                <a:chOff x="5676200" y="2248445"/>
                <a:chExt cx="3667420" cy="1031228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6468332" y="2371388"/>
                  <a:ext cx="1191400" cy="303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2400" b="1" spc="-400" dirty="0">
                      <a:solidFill>
                        <a:srgbClr val="0070C0"/>
                      </a:solidFill>
                    </a:rPr>
                    <a:t>자동제세동기</a:t>
                  </a:r>
                  <a:endParaRPr lang="en-US" altLang="ko-KR" sz="2400" b="1" spc="-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557421" y="2368280"/>
                  <a:ext cx="1590307" cy="506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dist"/>
                  <a:r>
                    <a:rPr lang="ko-KR" altLang="en-US" sz="4400" b="1" spc="-700" dirty="0"/>
                    <a:t>를  이용한</a:t>
                  </a: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676200" y="2773119"/>
                  <a:ext cx="3486656" cy="506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ko-KR" altLang="en-US" sz="4400" b="1" kern="0" spc="-500" dirty="0">
                      <a:solidFill>
                        <a:schemeClr val="accent2"/>
                      </a:solidFill>
                    </a:rPr>
                    <a:t>  사고상황알림</a:t>
                  </a:r>
                  <a:r>
                    <a:rPr lang="ko-KR" altLang="en-US" sz="4400" b="1" kern="0" spc="-5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ko-KR" altLang="en-US" sz="4400" b="1" kern="0" spc="-500" dirty="0"/>
                    <a:t>서비스</a:t>
                  </a: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5749842" y="2248445"/>
                  <a:ext cx="3593778" cy="11983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>
              <a:off x="8329788" y="2904195"/>
              <a:ext cx="17230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2400" b="1" spc="-400" dirty="0">
                  <a:solidFill>
                    <a:srgbClr val="0070C0"/>
                  </a:solidFill>
                </a:rPr>
                <a:t>및 아두이노</a:t>
              </a:r>
              <a:endParaRPr lang="en-US" altLang="ko-KR" sz="2400" b="1" spc="-400" dirty="0">
                <a:solidFill>
                  <a:srgbClr val="0070C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288571" y="3950160"/>
              <a:ext cx="5198968" cy="1820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2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156" y="2959893"/>
            <a:ext cx="1563688" cy="9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72" y="682302"/>
            <a:ext cx="903089" cy="14782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76" y="3149184"/>
            <a:ext cx="1858573" cy="125755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0" y="2902362"/>
            <a:ext cx="1537749" cy="150438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029" y="751773"/>
            <a:ext cx="924069" cy="14366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425" y="4088122"/>
            <a:ext cx="4848225" cy="26003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212" y="1675004"/>
            <a:ext cx="5862828" cy="2735503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993879" y="770713"/>
            <a:ext cx="1181625" cy="1314613"/>
            <a:chOff x="9889724" y="1266591"/>
            <a:chExt cx="2965141" cy="3298858"/>
          </a:xfrm>
        </p:grpSpPr>
        <p:grpSp>
          <p:nvGrpSpPr>
            <p:cNvPr id="31" name="그룹 30"/>
            <p:cNvGrpSpPr/>
            <p:nvPr/>
          </p:nvGrpSpPr>
          <p:grpSpPr>
            <a:xfrm>
              <a:off x="9889724" y="1266591"/>
              <a:ext cx="1358284" cy="3298858"/>
              <a:chOff x="9889724" y="1266591"/>
              <a:chExt cx="1358284" cy="329885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9889724" y="1266591"/>
                <a:ext cx="1358284" cy="3298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0041384" y="1692449"/>
                <a:ext cx="1054963" cy="10401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9507" y="1775901"/>
                <a:ext cx="818711" cy="898306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9889724" y="2795742"/>
              <a:ext cx="2965141" cy="77232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AED</a:t>
              </a:r>
              <a:endParaRPr lang="ko-KR" altLang="en-US" sz="1400" b="1" dirty="0"/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39" y="5175672"/>
            <a:ext cx="1070247" cy="151277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2085326"/>
            <a:ext cx="12192000" cy="118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4276992"/>
            <a:ext cx="12192000" cy="133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55809" y="6538827"/>
            <a:ext cx="4368800" cy="63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6795" y="5932059"/>
            <a:ext cx="1625461" cy="67834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140488" y="4973979"/>
            <a:ext cx="77127" cy="329541"/>
            <a:chOff x="2707689" y="1704513"/>
            <a:chExt cx="195309" cy="834499"/>
          </a:xfrm>
        </p:grpSpPr>
        <p:sp>
          <p:nvSpPr>
            <p:cNvPr id="43" name="직사각형 42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022667" y="973676"/>
            <a:ext cx="870373" cy="6295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-700303" y="1826366"/>
            <a:ext cx="870373" cy="6295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-1088984" y="6700022"/>
            <a:ext cx="1813461" cy="115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1732158" y="6711493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2040308" y="314704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1288995" y="1331656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907" y="4627894"/>
            <a:ext cx="734066" cy="57390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2036" y="4493790"/>
            <a:ext cx="484580" cy="12437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482" y="4493499"/>
            <a:ext cx="669044" cy="12440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1862" y="5136993"/>
            <a:ext cx="1021445" cy="13611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1" y="4921047"/>
            <a:ext cx="1905000" cy="15906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3700" y="4627894"/>
            <a:ext cx="794555" cy="56634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48" y="5621181"/>
            <a:ext cx="1085269" cy="943894"/>
          </a:xfrm>
          <a:prstGeom prst="rect">
            <a:avLst/>
          </a:prstGeom>
        </p:spPr>
      </p:pic>
      <p:sp>
        <p:nvSpPr>
          <p:cNvPr id="3" name="생각 풍선: 구름 모양 2"/>
          <p:cNvSpPr/>
          <p:nvPr/>
        </p:nvSpPr>
        <p:spPr>
          <a:xfrm rot="1242049">
            <a:off x="5597769" y="4660377"/>
            <a:ext cx="1013259" cy="899802"/>
          </a:xfrm>
          <a:prstGeom prst="cloud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641" y="4821219"/>
            <a:ext cx="326261" cy="357980"/>
          </a:xfrm>
          <a:prstGeom prst="rect">
            <a:avLst/>
          </a:prstGeom>
          <a:ln w="19050"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5815955" y="5136993"/>
            <a:ext cx="118162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4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2" y="3100387"/>
            <a:ext cx="33051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012" y="2412449"/>
            <a:ext cx="1576642" cy="16498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2" y="2595216"/>
            <a:ext cx="1962166" cy="1284326"/>
          </a:xfrm>
          <a:prstGeom prst="rect">
            <a:avLst/>
          </a:prstGeom>
        </p:spPr>
      </p:pic>
      <p:sp>
        <p:nvSpPr>
          <p:cNvPr id="6" name="화살표: 오른쪽 5"/>
          <p:cNvSpPr/>
          <p:nvPr/>
        </p:nvSpPr>
        <p:spPr>
          <a:xfrm>
            <a:off x="2989928" y="2917782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/>
          <p:cNvSpPr/>
          <p:nvPr/>
        </p:nvSpPr>
        <p:spPr>
          <a:xfrm rot="19702797">
            <a:off x="5320076" y="1811274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/>
          <p:cNvSpPr/>
          <p:nvPr/>
        </p:nvSpPr>
        <p:spPr>
          <a:xfrm rot="1783649">
            <a:off x="5317968" y="3984038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6" y="1292622"/>
            <a:ext cx="1293652" cy="17238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713" y="3709023"/>
            <a:ext cx="1355159" cy="22827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203" y="1395390"/>
            <a:ext cx="1274455" cy="792426"/>
          </a:xfrm>
          <a:prstGeom prst="rect">
            <a:avLst/>
          </a:prstGeom>
        </p:spPr>
      </p:pic>
      <p:sp>
        <p:nvSpPr>
          <p:cNvPr id="17" name="더하기 기호 16"/>
          <p:cNvSpPr/>
          <p:nvPr/>
        </p:nvSpPr>
        <p:spPr>
          <a:xfrm>
            <a:off x="7807154" y="1507856"/>
            <a:ext cx="553217" cy="56749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9733727" y="4327313"/>
            <a:ext cx="1463769" cy="1723853"/>
            <a:chOff x="9627215" y="4253101"/>
            <a:chExt cx="1463769" cy="172385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7332" y="4253101"/>
              <a:ext cx="1293652" cy="17238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00000">
              <a:off x="9627215" y="4431049"/>
              <a:ext cx="383143" cy="645391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84" y="3980231"/>
            <a:ext cx="1543700" cy="7466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858" y="4218221"/>
            <a:ext cx="752475" cy="476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6121" y="3149882"/>
            <a:ext cx="2143166" cy="35081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610193" y="945436"/>
            <a:ext cx="1847870" cy="1914262"/>
            <a:chOff x="9889724" y="1266591"/>
            <a:chExt cx="3116801" cy="3298858"/>
          </a:xfrm>
        </p:grpSpPr>
        <p:grpSp>
          <p:nvGrpSpPr>
            <p:cNvPr id="23" name="그룹 22"/>
            <p:cNvGrpSpPr/>
            <p:nvPr/>
          </p:nvGrpSpPr>
          <p:grpSpPr>
            <a:xfrm>
              <a:off x="9889724" y="1266591"/>
              <a:ext cx="1358284" cy="3298858"/>
              <a:chOff x="9889724" y="1266591"/>
              <a:chExt cx="1358284" cy="329885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9889724" y="1266591"/>
                <a:ext cx="1358284" cy="3298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041384" y="1692449"/>
                <a:ext cx="1054963" cy="10401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9507" y="1775901"/>
                <a:ext cx="818711" cy="898306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10041384" y="2780417"/>
              <a:ext cx="2965141" cy="63647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AED</a:t>
              </a:r>
              <a:endParaRPr lang="ko-KR" altLang="en-US" b="1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151" y="6141311"/>
            <a:ext cx="1603106" cy="3408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46923" y="3606212"/>
            <a:ext cx="6730751" cy="295651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8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012" y="2412449"/>
            <a:ext cx="1576642" cy="16498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2" y="2595216"/>
            <a:ext cx="1962166" cy="1284326"/>
          </a:xfrm>
          <a:prstGeom prst="rect">
            <a:avLst/>
          </a:prstGeom>
        </p:spPr>
      </p:pic>
      <p:sp>
        <p:nvSpPr>
          <p:cNvPr id="6" name="화살표: 오른쪽 5"/>
          <p:cNvSpPr/>
          <p:nvPr/>
        </p:nvSpPr>
        <p:spPr>
          <a:xfrm>
            <a:off x="2989928" y="2917782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/>
          <p:cNvSpPr/>
          <p:nvPr/>
        </p:nvSpPr>
        <p:spPr>
          <a:xfrm rot="19702797">
            <a:off x="5320076" y="1811274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/>
          <p:cNvSpPr/>
          <p:nvPr/>
        </p:nvSpPr>
        <p:spPr>
          <a:xfrm rot="1783649">
            <a:off x="5317968" y="3984038"/>
            <a:ext cx="907369" cy="68655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6" y="1292622"/>
            <a:ext cx="1293652" cy="17238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713" y="3709023"/>
            <a:ext cx="1355159" cy="22827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203" y="1395390"/>
            <a:ext cx="1274455" cy="792426"/>
          </a:xfrm>
          <a:prstGeom prst="rect">
            <a:avLst/>
          </a:prstGeom>
        </p:spPr>
      </p:pic>
      <p:sp>
        <p:nvSpPr>
          <p:cNvPr id="17" name="더하기 기호 16"/>
          <p:cNvSpPr/>
          <p:nvPr/>
        </p:nvSpPr>
        <p:spPr>
          <a:xfrm>
            <a:off x="7807154" y="1507856"/>
            <a:ext cx="553217" cy="56749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9733727" y="4327313"/>
            <a:ext cx="1463769" cy="1723853"/>
            <a:chOff x="9627215" y="4253101"/>
            <a:chExt cx="1463769" cy="172385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7332" y="4253101"/>
              <a:ext cx="1293652" cy="17238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00000">
              <a:off x="9627215" y="4431049"/>
              <a:ext cx="383143" cy="645391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84" y="3980231"/>
            <a:ext cx="1543700" cy="7466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858" y="4218221"/>
            <a:ext cx="752475" cy="476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6121" y="3149882"/>
            <a:ext cx="2143166" cy="35081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610193" y="945436"/>
            <a:ext cx="1847870" cy="1914262"/>
            <a:chOff x="9889724" y="1266591"/>
            <a:chExt cx="3116801" cy="3298858"/>
          </a:xfrm>
        </p:grpSpPr>
        <p:grpSp>
          <p:nvGrpSpPr>
            <p:cNvPr id="23" name="그룹 22"/>
            <p:cNvGrpSpPr/>
            <p:nvPr/>
          </p:nvGrpSpPr>
          <p:grpSpPr>
            <a:xfrm>
              <a:off x="9889724" y="1266591"/>
              <a:ext cx="1358284" cy="3298858"/>
              <a:chOff x="9889724" y="1266591"/>
              <a:chExt cx="1358284" cy="329885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9889724" y="1266591"/>
                <a:ext cx="1358284" cy="3298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041384" y="1692449"/>
                <a:ext cx="1054963" cy="10401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9507" y="1775901"/>
                <a:ext cx="818711" cy="898306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10041384" y="2780417"/>
              <a:ext cx="2965141" cy="63647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AED</a:t>
              </a:r>
              <a:endParaRPr lang="ko-KR" altLang="en-US" b="1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151" y="6141311"/>
            <a:ext cx="1603106" cy="3408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291916" y="487703"/>
            <a:ext cx="6730751" cy="295651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5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3086100"/>
            <a:ext cx="23050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89" y="5288280"/>
            <a:ext cx="1295400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34" y="668140"/>
            <a:ext cx="895350" cy="1476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10" y="480566"/>
            <a:ext cx="1905000" cy="16097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772" y="682302"/>
            <a:ext cx="903089" cy="14782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712" y="3126935"/>
            <a:ext cx="1858573" cy="125755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30" y="2902362"/>
            <a:ext cx="1537749" cy="150438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254" y="729699"/>
            <a:ext cx="924069" cy="14366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425" y="4088122"/>
            <a:ext cx="4848225" cy="26003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212" y="1675004"/>
            <a:ext cx="5862828" cy="27355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48" y="5621181"/>
            <a:ext cx="1085269" cy="94389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2085326"/>
            <a:ext cx="12192000" cy="1183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4276992"/>
            <a:ext cx="12192000" cy="133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555809" y="6538827"/>
            <a:ext cx="4368800" cy="63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022667" y="973676"/>
            <a:ext cx="870373" cy="6295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-700303" y="1826366"/>
            <a:ext cx="870373" cy="6295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-1088984" y="6700022"/>
            <a:ext cx="1813461" cy="115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1732158" y="6711493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2040308" y="314704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-1288995" y="1331656"/>
            <a:ext cx="1451389" cy="87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0341" y="4717911"/>
            <a:ext cx="484580" cy="12437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7787" y="4717620"/>
            <a:ext cx="669044" cy="12440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1862" y="5136993"/>
            <a:ext cx="1021445" cy="1361124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2662282" y="494705"/>
            <a:ext cx="77127" cy="329541"/>
            <a:chOff x="2707689" y="1704513"/>
            <a:chExt cx="195309" cy="834499"/>
          </a:xfrm>
        </p:grpSpPr>
        <p:sp>
          <p:nvSpPr>
            <p:cNvPr id="52" name="직사각형 51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447921" y="537123"/>
            <a:ext cx="77127" cy="329541"/>
            <a:chOff x="2707689" y="1704513"/>
            <a:chExt cx="195309" cy="834499"/>
          </a:xfrm>
        </p:grpSpPr>
        <p:sp>
          <p:nvSpPr>
            <p:cNvPr id="60" name="직사각형 59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301" y="758043"/>
            <a:ext cx="1292147" cy="131118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26399" y="772051"/>
            <a:ext cx="1292147" cy="1311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18" y="758428"/>
            <a:ext cx="1295400" cy="131445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50383" y="2972181"/>
            <a:ext cx="1292147" cy="13111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905" y="2939496"/>
            <a:ext cx="1295400" cy="131445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704" y="5239980"/>
            <a:ext cx="1295400" cy="131445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31" y="4921047"/>
            <a:ext cx="1905000" cy="1590675"/>
          </a:xfrm>
          <a:prstGeom prst="rect">
            <a:avLst/>
          </a:prstGeom>
        </p:spPr>
      </p:pic>
      <p:sp>
        <p:nvSpPr>
          <p:cNvPr id="41" name="생각 풍선: 구름 모양 40"/>
          <p:cNvSpPr/>
          <p:nvPr/>
        </p:nvSpPr>
        <p:spPr>
          <a:xfrm rot="1242049">
            <a:off x="5597769" y="4660377"/>
            <a:ext cx="1013259" cy="899802"/>
          </a:xfrm>
          <a:prstGeom prst="cloud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62641" y="4821219"/>
            <a:ext cx="326261" cy="357980"/>
          </a:xfrm>
          <a:prstGeom prst="rect">
            <a:avLst/>
          </a:prstGeom>
          <a:ln w="19050"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5815955" y="5136993"/>
            <a:ext cx="118162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AED</a:t>
            </a:r>
            <a:endParaRPr lang="ko-KR" altLang="en-US" sz="1400" b="1" dirty="0"/>
          </a:p>
        </p:txBody>
      </p:sp>
      <p:grpSp>
        <p:nvGrpSpPr>
          <p:cNvPr id="83" name="그룹 82"/>
          <p:cNvGrpSpPr/>
          <p:nvPr/>
        </p:nvGrpSpPr>
        <p:grpSpPr>
          <a:xfrm>
            <a:off x="3897629" y="761088"/>
            <a:ext cx="1181625" cy="1314613"/>
            <a:chOff x="9889724" y="1266591"/>
            <a:chExt cx="2965141" cy="3298858"/>
          </a:xfrm>
        </p:grpSpPr>
        <p:grpSp>
          <p:nvGrpSpPr>
            <p:cNvPr id="84" name="그룹 83"/>
            <p:cNvGrpSpPr/>
            <p:nvPr/>
          </p:nvGrpSpPr>
          <p:grpSpPr>
            <a:xfrm>
              <a:off x="9889724" y="1266591"/>
              <a:ext cx="1358284" cy="3298858"/>
              <a:chOff x="9889724" y="1266591"/>
              <a:chExt cx="1358284" cy="3298858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9889724" y="1266591"/>
                <a:ext cx="1358284" cy="3298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0041384" y="1692449"/>
                <a:ext cx="1054963" cy="10401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9507" y="1775901"/>
                <a:ext cx="818711" cy="898306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9889724" y="2795742"/>
              <a:ext cx="2965141" cy="77232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AED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4367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/>
      <p:bldP spid="4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46" y="2999034"/>
            <a:ext cx="1279555" cy="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48453"/>
              </p:ext>
            </p:extLst>
          </p:nvPr>
        </p:nvGraphicFramePr>
        <p:xfrm>
          <a:off x="400049" y="1301733"/>
          <a:ext cx="11207020" cy="45501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5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98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45566"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2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3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4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5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6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7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8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9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10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11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12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13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14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15</a:t>
                      </a:r>
                    </a:p>
                  </a:txBody>
                  <a:tcPr marL="0" marR="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계획 수립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및 팀 회의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T w="12700" cmpd="sng">
                      <a:noFill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수행 계획 수립 및 자료조사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04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소방서 클라이언트 시스템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자동제세동기 모듈 구성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자동제세동기 제어 시스템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자동제세동기 관계자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Android Application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1800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심 정지 환자 위치 안내 웹 서비스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자동제세동기 서버 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68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User Interface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개발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Testing</a:t>
                      </a:r>
                    </a:p>
                  </a:txBody>
                  <a:tcPr marL="121889" marR="121889" marT="60960" marB="60960" anchor="ctr"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535F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1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Lato Regular"/>
                          <a:cs typeface="Lato Regular"/>
                        </a:rPr>
                        <a:t>결과 발표</a:t>
                      </a:r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solidFill>
                          <a:schemeClr val="bg1"/>
                        </a:solidFill>
                        <a:latin typeface="Lato Regular"/>
                        <a:cs typeface="Lato Regular"/>
                      </a:endParaRPr>
                    </a:p>
                  </a:txBody>
                  <a:tcPr marL="121889" marR="121889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ounded Rectangle 7"/>
          <p:cNvSpPr>
            <a:spLocks/>
          </p:cNvSpPr>
          <p:nvPr/>
        </p:nvSpPr>
        <p:spPr>
          <a:xfrm>
            <a:off x="3393659" y="2189758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ounded Rectangle 59"/>
          <p:cNvSpPr>
            <a:spLocks/>
          </p:cNvSpPr>
          <p:nvPr/>
        </p:nvSpPr>
        <p:spPr>
          <a:xfrm>
            <a:off x="5711244" y="2870527"/>
            <a:ext cx="540000" cy="1781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ounded Rectangle 62"/>
          <p:cNvSpPr>
            <a:spLocks/>
          </p:cNvSpPr>
          <p:nvPr/>
        </p:nvSpPr>
        <p:spPr>
          <a:xfrm>
            <a:off x="6318741" y="3633361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bIns="36000" rtlCol="0" anchor="ctr"/>
          <a:lstStyle/>
          <a:p>
            <a:pPr algn="ctr"/>
            <a:endParaRPr lang="en-US" sz="900"/>
          </a:p>
        </p:txBody>
      </p:sp>
      <p:sp>
        <p:nvSpPr>
          <p:cNvPr id="9" name="Rounded Rectangle 7"/>
          <p:cNvSpPr>
            <a:spLocks/>
          </p:cNvSpPr>
          <p:nvPr/>
        </p:nvSpPr>
        <p:spPr>
          <a:xfrm>
            <a:off x="2794402" y="1836342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ounded Rectangle 7"/>
          <p:cNvSpPr>
            <a:spLocks/>
          </p:cNvSpPr>
          <p:nvPr/>
        </p:nvSpPr>
        <p:spPr>
          <a:xfrm>
            <a:off x="4566890" y="2529927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6317919" y="3268431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ounded Rectangle 7"/>
          <p:cNvSpPr>
            <a:spLocks/>
          </p:cNvSpPr>
          <p:nvPr/>
        </p:nvSpPr>
        <p:spPr>
          <a:xfrm>
            <a:off x="6952088" y="4018505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ounded Rectangle 7"/>
          <p:cNvSpPr>
            <a:spLocks/>
          </p:cNvSpPr>
          <p:nvPr/>
        </p:nvSpPr>
        <p:spPr>
          <a:xfrm>
            <a:off x="8162668" y="4396109"/>
            <a:ext cx="162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ounded Rectangle 7"/>
          <p:cNvSpPr>
            <a:spLocks/>
          </p:cNvSpPr>
          <p:nvPr/>
        </p:nvSpPr>
        <p:spPr>
          <a:xfrm>
            <a:off x="9849874" y="4809361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ounded Rectangle 7"/>
          <p:cNvSpPr>
            <a:spLocks/>
          </p:cNvSpPr>
          <p:nvPr/>
        </p:nvSpPr>
        <p:spPr>
          <a:xfrm>
            <a:off x="11051771" y="5568402"/>
            <a:ext cx="54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ounded Rectangle 7"/>
          <p:cNvSpPr>
            <a:spLocks/>
          </p:cNvSpPr>
          <p:nvPr/>
        </p:nvSpPr>
        <p:spPr>
          <a:xfrm>
            <a:off x="9858216" y="5195549"/>
            <a:ext cx="1080000" cy="18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429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93" y="2974508"/>
            <a:ext cx="2576513" cy="9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02" y="169334"/>
            <a:ext cx="9893556" cy="65166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99" y="2986588"/>
            <a:ext cx="17039997" cy="8848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3" y="3231379"/>
            <a:ext cx="113728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9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1" y="347257"/>
            <a:ext cx="10891778" cy="61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졸프2_뉴스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851" y="214598"/>
            <a:ext cx="11530297" cy="64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5" y="1247193"/>
            <a:ext cx="3990295" cy="4756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334" y="1334619"/>
            <a:ext cx="56864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2696137"/>
            <a:ext cx="10550769" cy="22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7" y="3052762"/>
            <a:ext cx="3362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7" y="3437168"/>
            <a:ext cx="1856517" cy="26241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17" y="4722168"/>
            <a:ext cx="4981575" cy="19431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94" y="4749245"/>
            <a:ext cx="2764193" cy="115356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99" y="3959099"/>
            <a:ext cx="2155576" cy="1874773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278" y="3494882"/>
            <a:ext cx="2215975" cy="2248623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157" y="1643485"/>
            <a:ext cx="1669336" cy="2224469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1711233" y="3265425"/>
            <a:ext cx="94410" cy="403386"/>
            <a:chOff x="2707689" y="1704513"/>
            <a:chExt cx="195309" cy="834499"/>
          </a:xfrm>
        </p:grpSpPr>
        <p:sp>
          <p:nvSpPr>
            <p:cNvPr id="108" name="직사각형 107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8687906" y="1200468"/>
            <a:ext cx="2489567" cy="2538767"/>
            <a:chOff x="9889724" y="1266591"/>
            <a:chExt cx="3234927" cy="329885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889724" y="1266591"/>
              <a:ext cx="1358284" cy="3298858"/>
              <a:chOff x="9889724" y="1266591"/>
              <a:chExt cx="1358284" cy="3298858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9889724" y="1266591"/>
                <a:ext cx="1358284" cy="32988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0041384" y="1692449"/>
                <a:ext cx="1054963" cy="104012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9510" y="1787983"/>
                <a:ext cx="818710" cy="898307"/>
              </a:xfrm>
              <a:prstGeom prst="rect">
                <a:avLst/>
              </a:prstGeom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10159509" y="2715963"/>
              <a:ext cx="296514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AED</a:t>
              </a:r>
              <a:endParaRPr lang="ko-KR" altLang="en-US" sz="2000" b="1" dirty="0"/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5686" y="3984754"/>
            <a:ext cx="1669336" cy="2224469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0462849" y="3937957"/>
            <a:ext cx="94410" cy="403386"/>
            <a:chOff x="2707689" y="1704513"/>
            <a:chExt cx="195309" cy="834499"/>
          </a:xfrm>
        </p:grpSpPr>
        <p:sp>
          <p:nvSpPr>
            <p:cNvPr id="118" name="직사각형 117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916" y="1267653"/>
            <a:ext cx="834759" cy="2142548"/>
          </a:xfrm>
          <a:prstGeom prst="rect">
            <a:avLst/>
          </a:prstGeom>
        </p:spPr>
      </p:pic>
      <p:grpSp>
        <p:nvGrpSpPr>
          <p:cNvPr id="121" name="그룹 120"/>
          <p:cNvGrpSpPr/>
          <p:nvPr/>
        </p:nvGrpSpPr>
        <p:grpSpPr>
          <a:xfrm>
            <a:off x="3942266" y="997026"/>
            <a:ext cx="94410" cy="403386"/>
            <a:chOff x="2707689" y="1704513"/>
            <a:chExt cx="195309" cy="834499"/>
          </a:xfrm>
        </p:grpSpPr>
        <p:sp>
          <p:nvSpPr>
            <p:cNvPr id="122" name="직사각형 121"/>
            <p:cNvSpPr/>
            <p:nvPr/>
          </p:nvSpPr>
          <p:spPr>
            <a:xfrm>
              <a:off x="2707689" y="1704513"/>
              <a:ext cx="195309" cy="5577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2707689" y="2352526"/>
              <a:ext cx="195309" cy="1864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9362" y="1267361"/>
            <a:ext cx="1152525" cy="2143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01" y="3430695"/>
            <a:ext cx="1857375" cy="26193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416" y="2730329"/>
            <a:ext cx="1047750" cy="819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694" y="2771436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76</Words>
  <Application>Microsoft Office PowerPoint</Application>
  <PresentationFormat>와이드스크린</PresentationFormat>
  <Paragraphs>39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Lato Regular</vt:lpstr>
      <vt:lpstr>맑은 고딕</vt:lpstr>
      <vt:lpstr>-윤고딕310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강승규</dc:creator>
  <cp:lastModifiedBy>강승규</cp:lastModifiedBy>
  <cp:revision>43</cp:revision>
  <dcterms:created xsi:type="dcterms:W3CDTF">2016-09-03T01:24:27Z</dcterms:created>
  <dcterms:modified xsi:type="dcterms:W3CDTF">2016-09-05T07:50:30Z</dcterms:modified>
</cp:coreProperties>
</file>